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72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02B6-DC0D-40FA-85EA-3CA5F9028C9C}" type="datetimeFigureOut">
              <a:rPr lang="pt-BR" smtClean="0"/>
              <a:t>26/02/2012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BC6CCC-D322-4F2C-BCFB-A0426414111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02B6-DC0D-40FA-85EA-3CA5F9028C9C}" type="datetimeFigureOut">
              <a:rPr lang="pt-BR" smtClean="0"/>
              <a:t>26/02/2012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CCC-D322-4F2C-BCFB-A0426414111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02B6-DC0D-40FA-85EA-3CA5F9028C9C}" type="datetimeFigureOut">
              <a:rPr lang="pt-BR" smtClean="0"/>
              <a:t>26/02/2012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CCC-D322-4F2C-BCFB-A0426414111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02B6-DC0D-40FA-85EA-3CA5F9028C9C}" type="datetimeFigureOut">
              <a:rPr lang="pt-BR" smtClean="0"/>
              <a:t>26/02/2012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CCC-D322-4F2C-BCFB-A0426414111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02B6-DC0D-40FA-85EA-3CA5F9028C9C}" type="datetimeFigureOut">
              <a:rPr lang="pt-BR" smtClean="0"/>
              <a:t>26/02/2012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BC6CCC-D322-4F2C-BCFB-A0426414111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02B6-DC0D-40FA-85EA-3CA5F9028C9C}" type="datetimeFigureOut">
              <a:rPr lang="pt-BR" smtClean="0"/>
              <a:t>26/02/2012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CCC-D322-4F2C-BCFB-A0426414111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02B6-DC0D-40FA-85EA-3CA5F9028C9C}" type="datetimeFigureOut">
              <a:rPr lang="pt-BR" smtClean="0"/>
              <a:t>26/02/2012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CCC-D322-4F2C-BCFB-A0426414111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02B6-DC0D-40FA-85EA-3CA5F9028C9C}" type="datetimeFigureOut">
              <a:rPr lang="pt-BR" smtClean="0"/>
              <a:t>26/02/2012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CCC-D322-4F2C-BCFB-A0426414111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02B6-DC0D-40FA-85EA-3CA5F9028C9C}" type="datetimeFigureOut">
              <a:rPr lang="pt-BR" smtClean="0"/>
              <a:t>26/02/2012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CCC-D322-4F2C-BCFB-A0426414111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02B6-DC0D-40FA-85EA-3CA5F9028C9C}" type="datetimeFigureOut">
              <a:rPr lang="pt-BR" smtClean="0"/>
              <a:t>26/02/2012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CCC-D322-4F2C-BCFB-A0426414111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02B6-DC0D-40FA-85EA-3CA5F9028C9C}" type="datetimeFigureOut">
              <a:rPr lang="pt-BR" smtClean="0"/>
              <a:t>26/02/2012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BC6CCC-D322-4F2C-BCFB-A0426414111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1C02B6-DC0D-40FA-85EA-3CA5F9028C9C}" type="datetimeFigureOut">
              <a:rPr lang="pt-BR" smtClean="0"/>
              <a:t>26/02/2012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BC6CCC-D322-4F2C-BCFB-A0426414111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Acidentes Oculares Domésticos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3563888" cy="302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</a:t>
            </a:r>
            <a:r>
              <a:rPr lang="pt-BR" b="1" dirty="0" smtClean="0"/>
              <a:t>rodutos </a:t>
            </a:r>
            <a:r>
              <a:rPr lang="pt-BR" b="1" dirty="0"/>
              <a:t>com temperaturas elevadas (fósforo, óleo para fritura, etc</a:t>
            </a:r>
            <a:r>
              <a:rPr lang="pt-BR" b="1" dirty="0" smtClean="0"/>
              <a:t>.).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34481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4800" i="1" dirty="0">
                <a:latin typeface="Calibri" pitchFamily="34" charset="0"/>
                <a:cs typeface="Calibri" pitchFamily="34" charset="0"/>
              </a:rPr>
              <a:t>Como socorrer:</a:t>
            </a:r>
            <a:r>
              <a:rPr lang="pt-BR" sz="4800" dirty="0">
                <a:latin typeface="Calibri" pitchFamily="34" charset="0"/>
                <a:cs typeface="Calibri" pitchFamily="34" charset="0"/>
              </a:rPr>
              <a:t> lavar os olhos com água corrente e procurar um especialista o mais rápido possível.</a:t>
            </a:r>
          </a:p>
        </p:txBody>
      </p:sp>
    </p:spTree>
    <p:extLst>
      <p:ext uri="{BB962C8B-B14F-4D97-AF65-F5344CB8AC3E}">
        <p14:creationId xmlns:p14="http://schemas.microsoft.com/office/powerpoint/2010/main" val="8670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lantas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domésticas que liberem substâncias (coroa-de-cristo, etc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.).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515833" y="3148608"/>
            <a:ext cx="5393849" cy="274530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768752" cy="477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8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Um cuidado especial é o de se estocar tais produtos longe do alcance de crianças.</a:t>
            </a: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6479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Calibri" pitchFamily="34" charset="0"/>
                <a:cs typeface="Calibri" pitchFamily="34" charset="0"/>
              </a:rPr>
              <a:t>O que fazer em caso de lesão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>
                <a:latin typeface="Calibri" pitchFamily="34" charset="0"/>
                <a:cs typeface="Calibri" pitchFamily="34" charset="0"/>
              </a:rPr>
              <a:t>A primeira e mais importante medida de socorro é a lavagem dos olhos com água limpa em abundância. </a:t>
            </a:r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97594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4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99592" y="980728"/>
            <a:ext cx="7772400" cy="4572000"/>
          </a:xfrm>
        </p:spPr>
        <p:txBody>
          <a:bodyPr/>
          <a:lstStyle/>
          <a:p>
            <a:r>
              <a:rPr lang="pt-BR" dirty="0">
                <a:latin typeface="Calibri" pitchFamily="34" charset="0"/>
                <a:cs typeface="Calibri" pitchFamily="34" charset="0"/>
              </a:rPr>
              <a:t>A única exceção se faz às perfurações oculares, que devem ser encaminhadas imediatamente ao oftalmologista para os devidos reparos. </a:t>
            </a:r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3663"/>
            <a:ext cx="6552728" cy="33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6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332656"/>
            <a:ext cx="7772400" cy="5687144"/>
          </a:xfrm>
        </p:spPr>
        <p:txBody>
          <a:bodyPr/>
          <a:lstStyle/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É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importante evitar a compressão do globo ocular até a avaliação da extensão da lesão provocada pelo acidente.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1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latin typeface="Calibri" pitchFamily="34" charset="0"/>
                <a:cs typeface="Calibri" pitchFamily="34" charset="0"/>
              </a:rPr>
              <a:t>Sempre é importante o estudo do acidente por um oftalmologista, que possui os equipamentos necessários para um adequado exame do olho.</a:t>
            </a:r>
            <a:r>
              <a:rPr lang="pt-BR" dirty="0">
                <a:latin typeface="Calibri" pitchFamily="34" charset="0"/>
                <a:cs typeface="Calibri" pitchFamily="34" charset="0"/>
              </a:rPr>
              <a:t/>
            </a:r>
            <a:br>
              <a:rPr lang="pt-BR" dirty="0">
                <a:latin typeface="Calibri" pitchFamily="34" charset="0"/>
                <a:cs typeface="Calibri" pitchFamily="34" charset="0"/>
              </a:rPr>
            </a:br>
            <a:r>
              <a:rPr lang="pt-BR" dirty="0">
                <a:latin typeface="Calibri" pitchFamily="34" charset="0"/>
                <a:cs typeface="Calibri" pitchFamily="34" charset="0"/>
              </a:rPr>
              <a:t/>
            </a:r>
            <a:br>
              <a:rPr lang="pt-BR" dirty="0">
                <a:latin typeface="Calibri" pitchFamily="34" charset="0"/>
                <a:cs typeface="Calibri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47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>
                <a:latin typeface="Calibri" pitchFamily="34" charset="0"/>
                <a:cs typeface="Calibri" pitchFamily="34" charset="0"/>
              </a:rPr>
              <a:t>O uso de colírio anestesiado para alívio dos sintomas é um procedimento apenas aceito durante o exame do olho acometido e somente pelo profissional habilitado. </a:t>
            </a:r>
            <a:br>
              <a:rPr lang="pt-BR" dirty="0">
                <a:latin typeface="Calibri" pitchFamily="34" charset="0"/>
                <a:cs typeface="Calibri" pitchFamily="34" charset="0"/>
              </a:rPr>
            </a:br>
            <a:r>
              <a:rPr lang="pt-BR" dirty="0">
                <a:latin typeface="Calibri" pitchFamily="34" charset="0"/>
                <a:cs typeface="Calibri" pitchFamily="34" charset="0"/>
              </a:rPr>
              <a:t/>
            </a:r>
            <a:br>
              <a:rPr lang="pt-BR" dirty="0">
                <a:latin typeface="Calibri" pitchFamily="34" charset="0"/>
                <a:cs typeface="Calibri" pitchFamily="34" charset="0"/>
              </a:rPr>
            </a:br>
            <a:r>
              <a:rPr lang="pt-BR" dirty="0">
                <a:latin typeface="Calibri" pitchFamily="34" charset="0"/>
                <a:cs typeface="Calibri" pitchFamily="34" charset="0"/>
              </a:rPr>
              <a:t>Nunca deve ser usado inadvertidamente ou como rotina por pessoa não habilitada, uma vez que o seu abuso pode gerar problemas oculares graves como úlceras e cegueira, sendo inclusive necessária a proibição de sua comercialização sem prescrição médica oftalmológica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17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Uma grande porcentagem das lesões oculares causadas por esses motivos gera defeitos visuais permanentes. </a:t>
            </a:r>
          </a:p>
        </p:txBody>
      </p:sp>
    </p:spTree>
    <p:extLst>
      <p:ext uri="{BB962C8B-B14F-4D97-AF65-F5344CB8AC3E}">
        <p14:creationId xmlns:p14="http://schemas.microsoft.com/office/powerpoint/2010/main" val="3686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Muitos materiais e produtos são responsáveis por acidentes oculares domésticos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Dentre eles, podemos citar:</a:t>
            </a:r>
          </a:p>
          <a:p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72400" cy="114300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99592" y="404664"/>
            <a:ext cx="7772400" cy="4572000"/>
          </a:xfrm>
        </p:spPr>
        <p:txBody>
          <a:bodyPr/>
          <a:lstStyle/>
          <a:p>
            <a:r>
              <a:rPr lang="pt-BR" sz="2800" dirty="0">
                <a:latin typeface="Calibri" pitchFamily="34" charset="0"/>
                <a:cs typeface="Calibri" pitchFamily="34" charset="0"/>
              </a:rPr>
              <a:t>O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s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produtos de limpeza (desinfetantes, detergentes, alvejantes, etc.), 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844824"/>
            <a:ext cx="67687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6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latin typeface="Calibri" pitchFamily="34" charset="0"/>
                <a:cs typeface="Calibri" pitchFamily="34" charset="0"/>
              </a:rPr>
              <a:t>I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nseticidas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8" cy="45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6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4000" i="1" dirty="0" smtClean="0">
                <a:latin typeface="Calibri" pitchFamily="34" charset="0"/>
                <a:cs typeface="Calibri" pitchFamily="34" charset="0"/>
              </a:rPr>
              <a:t>Como </a:t>
            </a:r>
            <a:r>
              <a:rPr lang="pt-BR" sz="4000" i="1" dirty="0">
                <a:latin typeface="Calibri" pitchFamily="34" charset="0"/>
                <a:cs typeface="Calibri" pitchFamily="34" charset="0"/>
              </a:rPr>
              <a:t>socorrer:</a:t>
            </a:r>
            <a:r>
              <a:rPr lang="pt-BR" sz="4000" dirty="0">
                <a:latin typeface="Calibri" pitchFamily="34" charset="0"/>
                <a:cs typeface="Calibri" pitchFamily="34" charset="0"/>
              </a:rPr>
              <a:t> os olhos devem ser lavados com água corrente, por pelo menos 20 minutos. Em seguida, deve-se procurar o oftalmologista, se possível com o nome ou o rótulo do produto que atingiu o olho.</a:t>
            </a:r>
          </a:p>
        </p:txBody>
      </p:sp>
    </p:spTree>
    <p:extLst>
      <p:ext uri="{BB962C8B-B14F-4D97-AF65-F5344CB8AC3E}">
        <p14:creationId xmlns:p14="http://schemas.microsoft.com/office/powerpoint/2010/main" val="17935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Calibri" pitchFamily="34" charset="0"/>
                <a:cs typeface="Calibri" pitchFamily="34" charset="0"/>
              </a:rPr>
              <a:t>Objetos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pontiagudos (tesouras, facas, garfos, agulhas, etc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.).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704855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8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sz="44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4800" i="1" dirty="0">
                <a:latin typeface="Calibri" pitchFamily="34" charset="0"/>
                <a:cs typeface="Calibri" pitchFamily="34" charset="0"/>
              </a:rPr>
              <a:t>Como socorrer:</a:t>
            </a:r>
            <a:r>
              <a:rPr lang="pt-BR" sz="4800" dirty="0">
                <a:latin typeface="Calibri" pitchFamily="34" charset="0"/>
                <a:cs typeface="Calibri" pitchFamily="34" charset="0"/>
              </a:rPr>
              <a:t> não tente retirar o corpo estranho sozinho. Procure um oftalmologista.</a:t>
            </a:r>
          </a:p>
        </p:txBody>
      </p:sp>
    </p:spTree>
    <p:extLst>
      <p:ext uri="{BB962C8B-B14F-4D97-AF65-F5344CB8AC3E}">
        <p14:creationId xmlns:p14="http://schemas.microsoft.com/office/powerpoint/2010/main" val="20878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Calibri" pitchFamily="34" charset="0"/>
                <a:cs typeface="Calibri" pitchFamily="34" charset="0"/>
              </a:rPr>
              <a:t>O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bjetos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inflamáveis (álcool, etc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.)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6328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5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</TotalTime>
  <Words>298</Words>
  <Application>Microsoft Office PowerPoint</Application>
  <PresentationFormat>Apresentação na tela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Capital Próprio</vt:lpstr>
      <vt:lpstr>Acidentes Oculares Domésticos</vt:lpstr>
      <vt:lpstr>Apresentação do PowerPoint</vt:lpstr>
      <vt:lpstr>Apresentação do PowerPoint</vt:lpstr>
      <vt:lpstr>Apresentação do PowerPoint</vt:lpstr>
      <vt:lpstr>Inseticidas</vt:lpstr>
      <vt:lpstr>Apresentação do PowerPoint</vt:lpstr>
      <vt:lpstr>Objetos pontiagudos (tesouras, facas, garfos, agulhas, etc.).</vt:lpstr>
      <vt:lpstr>Apresentação do PowerPoint</vt:lpstr>
      <vt:lpstr>Objetos inflamáveis (álcool, etc.)</vt:lpstr>
      <vt:lpstr>Produtos com temperaturas elevadas (fósforo, óleo para fritura, etc.).</vt:lpstr>
      <vt:lpstr>Apresentação do PowerPoint</vt:lpstr>
      <vt:lpstr>Plantas domésticas que liberem substâncias (coroa-de-cristo, etc.).</vt:lpstr>
      <vt:lpstr>Apresentação do PowerPoint</vt:lpstr>
      <vt:lpstr>O que fazer em caso de lesão?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Acidentes Oculares Domésticos</dc:title>
  <dc:creator>Usuario</dc:creator>
  <cp:lastModifiedBy>Junior</cp:lastModifiedBy>
  <cp:revision>7</cp:revision>
  <dcterms:created xsi:type="dcterms:W3CDTF">2012-02-19T19:27:42Z</dcterms:created>
  <dcterms:modified xsi:type="dcterms:W3CDTF">2012-02-26T10:02:13Z</dcterms:modified>
</cp:coreProperties>
</file>